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B400B4"/>
    <a:srgbClr val="6394ED"/>
    <a:srgbClr val="7FFFD3"/>
    <a:srgbClr val="ADD9E5"/>
    <a:srgbClr val="FFEFF5"/>
    <a:srgbClr val="FFA07A"/>
    <a:srgbClr val="FFFF81"/>
    <a:srgbClr val="FFFFB7"/>
    <a:srgbClr val="D9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360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0A62C-9F09-49AA-9E65-6054B9A82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C90F-9CE5-45D3-959C-4B8408FDB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8E4FA-07C2-4993-BB3B-22CBE2040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3D63-2555-4E75-A1FC-33C933EE8FE6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4F8B0-E04A-427C-94A3-3DF3A45D4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DF6F7-BD45-4DDA-9638-5B912608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C5067-6C78-4B4A-A7D0-413A4251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10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4368-0EF0-40A0-B073-B9E4E990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BBFAA4-81FF-4469-A09C-D3DB25086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823F7-3A22-4DE3-A839-09C4277A4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3D63-2555-4E75-A1FC-33C933EE8FE6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F94F8-EBCC-4EE9-BE93-18392E2E7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54C47-FB02-40AE-92D6-02A8063DF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C5067-6C78-4B4A-A7D0-413A4251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96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C80DF6-AF3D-44E3-B9C2-08E1F487B5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638F2-3AA9-462A-B8BC-6D49C717DA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9569C-9B99-4330-8493-49B0F0D15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3D63-2555-4E75-A1FC-33C933EE8FE6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ADE3B-90E8-48C0-AD7F-8CBC82E5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56462-4340-4741-8426-CF3DBDF2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C5067-6C78-4B4A-A7D0-413A4251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39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77FD2-3685-415B-815F-6950785A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687C6-3456-448C-9AF4-BFA28B79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2D742-4A1F-430F-B24F-BD787D1F8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3D63-2555-4E75-A1FC-33C933EE8FE6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818CB-39D5-4DB8-AA4E-9699B5643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6D7C3-204A-423E-A1DD-D157567F7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C5067-6C78-4B4A-A7D0-413A4251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F6BD5-02B7-41B1-A9AA-A686B3343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2A86B-5A58-4384-9689-A4DDFF5D7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B8E25-4BDD-4504-BBC5-08B162D7C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3D63-2555-4E75-A1FC-33C933EE8FE6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528C7-7BE9-4AB0-9B6C-487B22365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D28F0-05C6-412C-B9C1-0F00AC1C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C5067-6C78-4B4A-A7D0-413A4251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50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68AC7-C1CF-43E0-9E33-66AC15A4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34D3F-43B9-4769-AF1E-4B185E667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A0301-954E-47D9-8802-F6D876119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82AD8-BC28-4E9A-9E62-4B71FF745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3D63-2555-4E75-A1FC-33C933EE8FE6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ACAF1-B4AB-4EDE-9C13-317C455C7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2629C-EA65-4804-B405-9047E9E0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C5067-6C78-4B4A-A7D0-413A4251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40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78673-7101-4CD6-87F7-E384AA457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CA1B0-5C65-4EB5-B978-4F47E0B34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BFD0A-57ED-496C-8F0E-EE25209B9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A82684-5735-4582-A099-5D8F6CEE7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6B6781-4A52-4381-9E1E-B9B2E4BA9D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673707-F482-4398-8327-2F5223D53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3D63-2555-4E75-A1FC-33C933EE8FE6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6F1B23-5269-4567-B3BE-79188C59B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5CC0B-1F25-4DCD-9EEC-CBCF0D5B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C5067-6C78-4B4A-A7D0-413A4251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59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CEA85-02E3-4570-BE72-5B278E154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4BBA2-FF84-4771-A919-1F0BDF32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3D63-2555-4E75-A1FC-33C933EE8FE6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B01C8-3ED2-453C-98E6-1AD8F545B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02AC-C2EB-434F-A73F-EF04434D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C5067-6C78-4B4A-A7D0-413A4251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715866-86CB-4052-B8A8-4E48638C3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3D63-2555-4E75-A1FC-33C933EE8FE6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3661CC-7D4D-4387-AD93-DB7785B46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12AE-5541-4EE3-AFC7-2574E539F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C5067-6C78-4B4A-A7D0-413A4251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79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799E7-5F48-4297-BF10-CC3B1F574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52DE5-675C-416A-ADF8-44A94E1AB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AA994-8705-41DD-BF6A-09F1DEB73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046B5-530D-4DD7-96B7-00D00DD1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3D63-2555-4E75-A1FC-33C933EE8FE6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E8381-FC8D-4F22-A786-031B22CE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2975-5DA7-4DD6-9B30-EAD2BB5D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C5067-6C78-4B4A-A7D0-413A4251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60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25C7-ED71-48A4-A6F9-D42A71CFB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40F8EA-011B-450F-A1AA-0110D56175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9718F-9002-4C1A-B259-829FC6203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8BD4E-CD2E-4748-9DC0-4E965FA9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3D63-2555-4E75-A1FC-33C933EE8FE6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5F8F8-89E7-4F7F-AACB-F04BFF13B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631D63-9E68-4894-BFD2-A2E67DE8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C5067-6C78-4B4A-A7D0-413A4251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2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052F4-1379-46B6-9BEC-508F48B54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06B2B-DA0B-46A7-8C64-5FCC93708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9F7A9-31B5-483A-A372-28E0A26BB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F3D63-2555-4E75-A1FC-33C933EE8FE6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21A1D-A9EA-4767-B1BC-3AFFA9D50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423ED-4879-49CA-84AA-D1811A87D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C5067-6C78-4B4A-A7D0-413A42514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09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svg"/><Relationship Id="rId18" Type="http://schemas.openxmlformats.org/officeDocument/2006/relationships/image" Target="../media/image12.png"/><Relationship Id="rId26" Type="http://schemas.openxmlformats.org/officeDocument/2006/relationships/image" Target="../media/image20.jpg"/><Relationship Id="rId3" Type="http://schemas.microsoft.com/office/2007/relationships/hdphoto" Target="../media/hdphoto1.wdp"/><Relationship Id="rId21" Type="http://schemas.openxmlformats.org/officeDocument/2006/relationships/image" Target="../media/image15.sv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5" Type="http://schemas.openxmlformats.org/officeDocument/2006/relationships/image" Target="../media/image19.sv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24" Type="http://schemas.openxmlformats.org/officeDocument/2006/relationships/image" Target="../media/image18.png"/><Relationship Id="rId5" Type="http://schemas.microsoft.com/office/2007/relationships/hdphoto" Target="../media/hdphoto2.wdp"/><Relationship Id="rId15" Type="http://schemas.openxmlformats.org/officeDocument/2006/relationships/image" Target="../media/image9.svg"/><Relationship Id="rId23" Type="http://schemas.openxmlformats.org/officeDocument/2006/relationships/image" Target="../media/image17.svg"/><Relationship Id="rId10" Type="http://schemas.openxmlformats.org/officeDocument/2006/relationships/image" Target="../media/image5.png"/><Relationship Id="rId19" Type="http://schemas.openxmlformats.org/officeDocument/2006/relationships/image" Target="../media/image13.sv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Relationship Id="rId2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26" Type="http://schemas.openxmlformats.org/officeDocument/2006/relationships/image" Target="../media/image35.svg"/><Relationship Id="rId3" Type="http://schemas.openxmlformats.org/officeDocument/2006/relationships/image" Target="../media/image1.png"/><Relationship Id="rId21" Type="http://schemas.openxmlformats.org/officeDocument/2006/relationships/image" Target="../media/image30.png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21.png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.png"/><Relationship Id="rId24" Type="http://schemas.openxmlformats.org/officeDocument/2006/relationships/image" Target="../media/image33.svg"/><Relationship Id="rId5" Type="http://schemas.openxmlformats.org/officeDocument/2006/relationships/image" Target="../media/image2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microsoft.com/office/2007/relationships/hdphoto" Target="../media/hdphoto3.wdp"/><Relationship Id="rId19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3.png"/><Relationship Id="rId14" Type="http://schemas.openxmlformats.org/officeDocument/2006/relationships/image" Target="../media/image23.svg"/><Relationship Id="rId22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A933E0CA-29C8-4917-B0C4-B8D52B4C0991}"/>
              </a:ext>
            </a:extLst>
          </p:cNvPr>
          <p:cNvSpPr/>
          <p:nvPr/>
        </p:nvSpPr>
        <p:spPr>
          <a:xfrm>
            <a:off x="1698171" y="37714"/>
            <a:ext cx="8621231" cy="6784091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70D4D1-CAF7-41AB-B71F-0E903EF59FF3}"/>
              </a:ext>
            </a:extLst>
          </p:cNvPr>
          <p:cNvGrpSpPr>
            <a:grpSpLocks noChangeAspect="1"/>
          </p:cNvGrpSpPr>
          <p:nvPr/>
        </p:nvGrpSpPr>
        <p:grpSpPr>
          <a:xfrm>
            <a:off x="2889450" y="1739481"/>
            <a:ext cx="982304" cy="940582"/>
            <a:chOff x="3540599" y="1319142"/>
            <a:chExt cx="1217680" cy="116596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0001054-A5B8-4437-81A0-F33FA6CEE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40599" y="1516576"/>
              <a:ext cx="771091" cy="771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2151F7-AB31-44CB-AB14-2F31A35D9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CFDFD"/>
                </a:clrFrom>
                <a:clrTo>
                  <a:srgbClr val="FC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72420" y="1319142"/>
              <a:ext cx="685859" cy="116596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9564CC-F518-40E3-84C0-67B946111A23}"/>
              </a:ext>
            </a:extLst>
          </p:cNvPr>
          <p:cNvGrpSpPr>
            <a:grpSpLocks noChangeAspect="1"/>
          </p:cNvGrpSpPr>
          <p:nvPr/>
        </p:nvGrpSpPr>
        <p:grpSpPr>
          <a:xfrm>
            <a:off x="7126255" y="1717709"/>
            <a:ext cx="952713" cy="971320"/>
            <a:chOff x="2011073" y="1883071"/>
            <a:chExt cx="1180999" cy="120406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EBAF758-D3AB-4AD8-8B00-219F2AE6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11073" y="2071080"/>
              <a:ext cx="701101" cy="7807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8831F46-79CC-431F-8B47-2F62DFCC3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CFDFD"/>
                </a:clrFrom>
                <a:clrTo>
                  <a:srgbClr val="FC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90971" y="1883071"/>
              <a:ext cx="701101" cy="1204064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7B907155-9328-406E-A4B8-3259513D1D7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0263" y="1739481"/>
            <a:ext cx="522545" cy="92828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41DCA47-54BE-4C51-951B-B1E0804AC0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3053" y="6112761"/>
            <a:ext cx="771090" cy="77109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81CB0A4-619F-4775-89C0-BF1434C08C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72598" y="3256393"/>
            <a:ext cx="612000" cy="612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BC171BF-743C-46F2-B4A5-35E95C9DF2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72598" y="4398941"/>
            <a:ext cx="612000" cy="612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F51365F-6053-4503-BB8D-859DEC199D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72598" y="2685119"/>
            <a:ext cx="612000" cy="612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87C9810-36D7-4ECB-B2E1-A7431352FC9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72598" y="5541489"/>
            <a:ext cx="612000" cy="612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26BBF65-7B41-4643-A450-A3D8E9538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72598" y="3827667"/>
            <a:ext cx="612000" cy="612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9995397-EF0D-4545-894A-F28A8D8A15F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72598" y="4970215"/>
            <a:ext cx="612000" cy="612000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C00A8E0-5B4F-432B-A37B-0F711FCA6B94}"/>
              </a:ext>
            </a:extLst>
          </p:cNvPr>
          <p:cNvSpPr/>
          <p:nvPr/>
        </p:nvSpPr>
        <p:spPr>
          <a:xfrm>
            <a:off x="3020338" y="2747763"/>
            <a:ext cx="982304" cy="486712"/>
          </a:xfrm>
          <a:prstGeom prst="roundRect">
            <a:avLst/>
          </a:prstGeom>
          <a:gradFill>
            <a:gsLst>
              <a:gs pos="0">
                <a:srgbClr val="FF0000">
                  <a:lumMod val="85000"/>
                </a:srgbClr>
              </a:gs>
              <a:gs pos="50000">
                <a:srgbClr val="FF0000"/>
              </a:gs>
              <a:gs pos="100000">
                <a:srgbClr val="FF0000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46882EF-EB3E-4D1F-9B0B-5F9B920C237C}"/>
              </a:ext>
            </a:extLst>
          </p:cNvPr>
          <p:cNvSpPr/>
          <p:nvPr/>
        </p:nvSpPr>
        <p:spPr>
          <a:xfrm>
            <a:off x="5105067" y="3902357"/>
            <a:ext cx="982304" cy="486712"/>
          </a:xfrm>
          <a:prstGeom prst="roundRect">
            <a:avLst/>
          </a:prstGeom>
          <a:gradFill>
            <a:gsLst>
              <a:gs pos="0">
                <a:srgbClr val="FFFFB7">
                  <a:lumMod val="85000"/>
                </a:srgbClr>
              </a:gs>
              <a:gs pos="50000">
                <a:srgbClr val="FFFFB7"/>
              </a:gs>
              <a:gs pos="100000">
                <a:srgbClr val="FFFFB7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02EF597-43E5-42BC-B6D4-9C0BB687C270}"/>
              </a:ext>
            </a:extLst>
          </p:cNvPr>
          <p:cNvSpPr/>
          <p:nvPr/>
        </p:nvSpPr>
        <p:spPr>
          <a:xfrm>
            <a:off x="7200682" y="2747763"/>
            <a:ext cx="982304" cy="486712"/>
          </a:xfrm>
          <a:prstGeom prst="roundRect">
            <a:avLst/>
          </a:prstGeom>
          <a:gradFill>
            <a:gsLst>
              <a:gs pos="0">
                <a:srgbClr val="ADD9E5">
                  <a:lumMod val="85000"/>
                </a:srgbClr>
              </a:gs>
              <a:gs pos="50000">
                <a:srgbClr val="ADD9E5"/>
              </a:gs>
              <a:gs pos="100000">
                <a:srgbClr val="ADD9E5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AAB752D-E4AB-4963-8600-128531FB35E2}"/>
              </a:ext>
            </a:extLst>
          </p:cNvPr>
          <p:cNvSpPr/>
          <p:nvPr/>
        </p:nvSpPr>
        <p:spPr>
          <a:xfrm>
            <a:off x="3020338" y="3325060"/>
            <a:ext cx="982304" cy="486712"/>
          </a:xfrm>
          <a:prstGeom prst="roundRect">
            <a:avLst/>
          </a:prstGeom>
          <a:gradFill>
            <a:gsLst>
              <a:gs pos="0">
                <a:srgbClr val="FFA500">
                  <a:lumMod val="85000"/>
                </a:srgbClr>
              </a:gs>
              <a:gs pos="50000">
                <a:srgbClr val="FFA500"/>
              </a:gs>
              <a:gs pos="100000">
                <a:srgbClr val="FFA500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E4CE6F7-F94C-4C6A-B521-9E6CC27F6087}"/>
              </a:ext>
            </a:extLst>
          </p:cNvPr>
          <p:cNvSpPr/>
          <p:nvPr/>
        </p:nvSpPr>
        <p:spPr>
          <a:xfrm>
            <a:off x="7200682" y="3325060"/>
            <a:ext cx="982304" cy="486712"/>
          </a:xfrm>
          <a:prstGeom prst="roundRect">
            <a:avLst/>
          </a:prstGeom>
          <a:gradFill>
            <a:gsLst>
              <a:gs pos="0">
                <a:srgbClr val="00FFFF">
                  <a:lumMod val="85000"/>
                </a:srgbClr>
              </a:gs>
              <a:gs pos="50000">
                <a:srgbClr val="00FFFF"/>
              </a:gs>
              <a:gs pos="100000">
                <a:srgbClr val="00FFFF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090842D-9C52-412A-858E-37B3B35A269D}"/>
              </a:ext>
            </a:extLst>
          </p:cNvPr>
          <p:cNvSpPr/>
          <p:nvPr/>
        </p:nvSpPr>
        <p:spPr>
          <a:xfrm>
            <a:off x="3020338" y="3902357"/>
            <a:ext cx="982304" cy="486712"/>
          </a:xfrm>
          <a:prstGeom prst="roundRect">
            <a:avLst/>
          </a:prstGeom>
          <a:gradFill>
            <a:gsLst>
              <a:gs pos="0">
                <a:srgbClr val="D9B400">
                  <a:lumMod val="85000"/>
                </a:srgbClr>
              </a:gs>
              <a:gs pos="50000">
                <a:srgbClr val="D9B400"/>
              </a:gs>
              <a:gs pos="100000">
                <a:srgbClr val="D9B400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409B987-5A28-447F-AF57-FB550A33739E}"/>
              </a:ext>
            </a:extLst>
          </p:cNvPr>
          <p:cNvSpPr/>
          <p:nvPr/>
        </p:nvSpPr>
        <p:spPr>
          <a:xfrm>
            <a:off x="5105067" y="3325060"/>
            <a:ext cx="982304" cy="486712"/>
          </a:xfrm>
          <a:prstGeom prst="roundRect">
            <a:avLst/>
          </a:prstGeom>
          <a:gradFill>
            <a:gsLst>
              <a:gs pos="0">
                <a:srgbClr val="FFFF81">
                  <a:lumMod val="85000"/>
                </a:srgbClr>
              </a:gs>
              <a:gs pos="50000">
                <a:srgbClr val="FFFF81"/>
              </a:gs>
              <a:gs pos="100000">
                <a:srgbClr val="FFFF81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DA59F99-525C-459B-9B82-109A5BEEE349}"/>
              </a:ext>
            </a:extLst>
          </p:cNvPr>
          <p:cNvSpPr/>
          <p:nvPr/>
        </p:nvSpPr>
        <p:spPr>
          <a:xfrm>
            <a:off x="7200682" y="3902357"/>
            <a:ext cx="982304" cy="486712"/>
          </a:xfrm>
          <a:prstGeom prst="roundRect">
            <a:avLst/>
          </a:prstGeom>
          <a:gradFill>
            <a:gsLst>
              <a:gs pos="0">
                <a:srgbClr val="7FFFD3">
                  <a:lumMod val="85000"/>
                </a:srgbClr>
              </a:gs>
              <a:gs pos="50000">
                <a:srgbClr val="7FFFD3"/>
              </a:gs>
              <a:gs pos="100000">
                <a:srgbClr val="7FFFD3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73EDCE2-7D08-47D1-BDBD-587A3C515C7E}"/>
              </a:ext>
            </a:extLst>
          </p:cNvPr>
          <p:cNvSpPr/>
          <p:nvPr/>
        </p:nvSpPr>
        <p:spPr>
          <a:xfrm>
            <a:off x="3020338" y="4479654"/>
            <a:ext cx="982304" cy="486712"/>
          </a:xfrm>
          <a:prstGeom prst="roundRect">
            <a:avLst/>
          </a:prstGeom>
          <a:gradFill>
            <a:gsLst>
              <a:gs pos="0">
                <a:srgbClr val="FF1CCE">
                  <a:lumMod val="85000"/>
                </a:srgbClr>
              </a:gs>
              <a:gs pos="50000">
                <a:srgbClr val="FF1CCE"/>
              </a:gs>
              <a:gs pos="100000">
                <a:srgbClr val="FF1CCE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1157C15-1531-4156-B024-80DCDEBEB157}"/>
              </a:ext>
            </a:extLst>
          </p:cNvPr>
          <p:cNvSpPr/>
          <p:nvPr/>
        </p:nvSpPr>
        <p:spPr>
          <a:xfrm>
            <a:off x="5105067" y="4479654"/>
            <a:ext cx="982304" cy="486712"/>
          </a:xfrm>
          <a:prstGeom prst="roundRect">
            <a:avLst/>
          </a:prstGeom>
          <a:gradFill>
            <a:gsLst>
              <a:gs pos="0">
                <a:srgbClr val="FFA07A">
                  <a:lumMod val="85000"/>
                </a:srgbClr>
              </a:gs>
              <a:gs pos="50000">
                <a:srgbClr val="FFA07A"/>
              </a:gs>
              <a:gs pos="100000">
                <a:srgbClr val="FFA07A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4E7F747-96BB-4892-9BA9-883FD3B072E0}"/>
              </a:ext>
            </a:extLst>
          </p:cNvPr>
          <p:cNvSpPr/>
          <p:nvPr/>
        </p:nvSpPr>
        <p:spPr>
          <a:xfrm>
            <a:off x="7200682" y="4479654"/>
            <a:ext cx="982304" cy="486712"/>
          </a:xfrm>
          <a:prstGeom prst="roundRect">
            <a:avLst/>
          </a:prstGeom>
          <a:gradFill>
            <a:gsLst>
              <a:gs pos="0">
                <a:srgbClr val="6394ED">
                  <a:lumMod val="85000"/>
                </a:srgbClr>
              </a:gs>
              <a:gs pos="50000">
                <a:srgbClr val="6394ED"/>
              </a:gs>
              <a:gs pos="100000">
                <a:srgbClr val="6394ED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6525E52-A01B-4D72-954A-09EB553D5F4D}"/>
              </a:ext>
            </a:extLst>
          </p:cNvPr>
          <p:cNvSpPr/>
          <p:nvPr/>
        </p:nvSpPr>
        <p:spPr>
          <a:xfrm>
            <a:off x="3020338" y="5056951"/>
            <a:ext cx="982304" cy="486712"/>
          </a:xfrm>
          <a:prstGeom prst="roundRect">
            <a:avLst/>
          </a:prstGeom>
          <a:gradFill>
            <a:gsLst>
              <a:gs pos="0">
                <a:srgbClr val="FF00FF">
                  <a:lumMod val="85000"/>
                </a:srgbClr>
              </a:gs>
              <a:gs pos="50000">
                <a:srgbClr val="FF00FF"/>
              </a:gs>
              <a:gs pos="100000">
                <a:srgbClr val="FF00FF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3E157E2-7515-40B0-8C06-4A1B95B381E3}"/>
              </a:ext>
            </a:extLst>
          </p:cNvPr>
          <p:cNvSpPr/>
          <p:nvPr/>
        </p:nvSpPr>
        <p:spPr>
          <a:xfrm>
            <a:off x="5105067" y="5056951"/>
            <a:ext cx="982304" cy="486712"/>
          </a:xfrm>
          <a:prstGeom prst="roundRect">
            <a:avLst/>
          </a:prstGeom>
          <a:gradFill>
            <a:gsLst>
              <a:gs pos="0">
                <a:srgbClr val="FFEFF5">
                  <a:lumMod val="85000"/>
                </a:srgbClr>
              </a:gs>
              <a:gs pos="50000">
                <a:srgbClr val="FFEFF5"/>
              </a:gs>
              <a:gs pos="100000">
                <a:srgbClr val="FFEFF5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D5C4867-006C-4426-9C55-154AC90B71C8}"/>
              </a:ext>
            </a:extLst>
          </p:cNvPr>
          <p:cNvSpPr/>
          <p:nvPr/>
        </p:nvSpPr>
        <p:spPr>
          <a:xfrm>
            <a:off x="7200682" y="5056951"/>
            <a:ext cx="982304" cy="486712"/>
          </a:xfrm>
          <a:prstGeom prst="roundRect">
            <a:avLst/>
          </a:prstGeom>
          <a:gradFill>
            <a:gsLst>
              <a:gs pos="0">
                <a:srgbClr val="B400B4">
                  <a:lumMod val="85000"/>
                </a:srgbClr>
              </a:gs>
              <a:gs pos="50000">
                <a:srgbClr val="B400B4"/>
              </a:gs>
              <a:gs pos="100000">
                <a:srgbClr val="B400B4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D4EFF69-84E0-437D-B7A8-3E541BA2CA07}"/>
              </a:ext>
            </a:extLst>
          </p:cNvPr>
          <p:cNvSpPr/>
          <p:nvPr/>
        </p:nvSpPr>
        <p:spPr>
          <a:xfrm>
            <a:off x="3020338" y="5634248"/>
            <a:ext cx="982304" cy="486712"/>
          </a:xfrm>
          <a:prstGeom prst="roundRect">
            <a:avLst/>
          </a:prstGeom>
          <a:gradFill>
            <a:gsLst>
              <a:gs pos="0">
                <a:srgbClr val="00FFFF">
                  <a:lumMod val="85000"/>
                </a:srgbClr>
              </a:gs>
              <a:gs pos="50000">
                <a:srgbClr val="00FFFF"/>
              </a:gs>
              <a:gs pos="100000">
                <a:srgbClr val="00FFFF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B0ADACA3-B722-498C-9F48-D99EAA3A446C}"/>
              </a:ext>
            </a:extLst>
          </p:cNvPr>
          <p:cNvSpPr/>
          <p:nvPr/>
        </p:nvSpPr>
        <p:spPr>
          <a:xfrm>
            <a:off x="5105067" y="5634248"/>
            <a:ext cx="982304" cy="486712"/>
          </a:xfrm>
          <a:prstGeom prst="roundRect">
            <a:avLst/>
          </a:prstGeom>
          <a:gradFill>
            <a:gsLst>
              <a:gs pos="0">
                <a:srgbClr val="00FFFF">
                  <a:lumMod val="85000"/>
                </a:srgbClr>
              </a:gs>
              <a:gs pos="50000">
                <a:srgbClr val="00FFFF"/>
              </a:gs>
              <a:gs pos="100000">
                <a:srgbClr val="00FFFF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7A0EA5D-F5E5-4727-8981-FDCF68E4E213}"/>
              </a:ext>
            </a:extLst>
          </p:cNvPr>
          <p:cNvSpPr/>
          <p:nvPr/>
        </p:nvSpPr>
        <p:spPr>
          <a:xfrm>
            <a:off x="7200682" y="5634248"/>
            <a:ext cx="982304" cy="486712"/>
          </a:xfrm>
          <a:prstGeom prst="roundRect">
            <a:avLst/>
          </a:prstGeom>
          <a:gradFill>
            <a:gsLst>
              <a:gs pos="0">
                <a:srgbClr val="00FFFF">
                  <a:lumMod val="85000"/>
                </a:srgbClr>
              </a:gs>
              <a:gs pos="50000">
                <a:srgbClr val="00FFFF"/>
              </a:gs>
              <a:gs pos="100000">
                <a:srgbClr val="00FFFF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F8B8D1C2-BBBA-4DE6-A140-AA23241153C6}"/>
              </a:ext>
            </a:extLst>
          </p:cNvPr>
          <p:cNvSpPr/>
          <p:nvPr/>
        </p:nvSpPr>
        <p:spPr>
          <a:xfrm>
            <a:off x="3020338" y="6211546"/>
            <a:ext cx="982304" cy="486712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>
                  <a:lumMod val="50000"/>
                  <a:lumOff val="5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0B932C1-5FD4-4926-B546-A86D94205A58}"/>
              </a:ext>
            </a:extLst>
          </p:cNvPr>
          <p:cNvSpPr/>
          <p:nvPr/>
        </p:nvSpPr>
        <p:spPr>
          <a:xfrm>
            <a:off x="5105067" y="6211546"/>
            <a:ext cx="982304" cy="486712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>
                  <a:lumMod val="50000"/>
                  <a:lumOff val="5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C97CD32-6686-4D57-937E-BBB993CEAA1B}"/>
              </a:ext>
            </a:extLst>
          </p:cNvPr>
          <p:cNvSpPr/>
          <p:nvPr/>
        </p:nvSpPr>
        <p:spPr>
          <a:xfrm>
            <a:off x="7200682" y="6211546"/>
            <a:ext cx="982304" cy="486712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>
                  <a:lumMod val="50000"/>
                  <a:lumOff val="5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BD5950-A375-4502-AB98-D87C5AB17B8E}"/>
              </a:ext>
            </a:extLst>
          </p:cNvPr>
          <p:cNvSpPr txBox="1"/>
          <p:nvPr/>
        </p:nvSpPr>
        <p:spPr>
          <a:xfrm>
            <a:off x="8632775" y="280042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sunny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92FAC8A-355F-434A-A0FC-A9EE5467F28A}"/>
              </a:ext>
            </a:extLst>
          </p:cNvPr>
          <p:cNvSpPr txBox="1"/>
          <p:nvPr/>
        </p:nvSpPr>
        <p:spPr>
          <a:xfrm>
            <a:off x="8632775" y="3378731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slightly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cloudy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85DC031-B0C6-4489-A368-7F5DF979A5C1}"/>
              </a:ext>
            </a:extLst>
          </p:cNvPr>
          <p:cNvSpPr txBox="1"/>
          <p:nvPr/>
        </p:nvSpPr>
        <p:spPr>
          <a:xfrm>
            <a:off x="8632775" y="453533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slightly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rainy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3E7C90-9A1B-4FF9-A42F-2491CF7697CA}"/>
              </a:ext>
            </a:extLst>
          </p:cNvPr>
          <p:cNvSpPr txBox="1"/>
          <p:nvPr/>
        </p:nvSpPr>
        <p:spPr>
          <a:xfrm>
            <a:off x="8632775" y="511363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rainy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6D17DD9-A5EE-44C2-BC39-4EE37C0FFF92}"/>
              </a:ext>
            </a:extLst>
          </p:cNvPr>
          <p:cNvSpPr txBox="1"/>
          <p:nvPr/>
        </p:nvSpPr>
        <p:spPr>
          <a:xfrm>
            <a:off x="8632775" y="395703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cloudy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00BDA0B-753B-46CC-B601-6E962A52C210}"/>
              </a:ext>
            </a:extLst>
          </p:cNvPr>
          <p:cNvSpPr txBox="1"/>
          <p:nvPr/>
        </p:nvSpPr>
        <p:spPr>
          <a:xfrm>
            <a:off x="8632775" y="569193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stormy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2453646-EB10-4ACF-9377-539C728B1245}"/>
              </a:ext>
            </a:extLst>
          </p:cNvPr>
          <p:cNvSpPr txBox="1"/>
          <p:nvPr/>
        </p:nvSpPr>
        <p:spPr>
          <a:xfrm>
            <a:off x="8632775" y="62702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snow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8C19031-B1CC-4EBB-B71D-ECA58E1688F6}"/>
              </a:ext>
            </a:extLst>
          </p:cNvPr>
          <p:cNvSpPr/>
          <p:nvPr/>
        </p:nvSpPr>
        <p:spPr>
          <a:xfrm>
            <a:off x="5105067" y="2747763"/>
            <a:ext cx="982304" cy="486712"/>
          </a:xfrm>
          <a:prstGeom prst="roundRect">
            <a:avLst/>
          </a:prstGeom>
          <a:gradFill>
            <a:gsLst>
              <a:gs pos="0">
                <a:srgbClr val="FFFF00">
                  <a:lumMod val="85000"/>
                </a:srgbClr>
              </a:gs>
              <a:gs pos="50000">
                <a:srgbClr val="FFFF00"/>
              </a:gs>
              <a:gs pos="100000">
                <a:srgbClr val="FFFF00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59E2C6BA-B0BB-4391-B5BE-B5B415F000A5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t="19271" b="40164"/>
          <a:stretch/>
        </p:blipFill>
        <p:spPr>
          <a:xfrm>
            <a:off x="1698171" y="37714"/>
            <a:ext cx="8621231" cy="17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66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2C7AC59-2907-489D-A7B4-402C5B9D05D5}"/>
              </a:ext>
            </a:extLst>
          </p:cNvPr>
          <p:cNvGrpSpPr>
            <a:grpSpLocks noChangeAspect="1"/>
          </p:cNvGrpSpPr>
          <p:nvPr/>
        </p:nvGrpSpPr>
        <p:grpSpPr>
          <a:xfrm>
            <a:off x="964951" y="2891293"/>
            <a:ext cx="2475744" cy="1666879"/>
            <a:chOff x="936376" y="-1"/>
            <a:chExt cx="5092949" cy="34290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3850D7F-D535-40DD-8B0C-1E5BC2450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6491" b="50000"/>
            <a:stretch/>
          </p:blipFill>
          <p:spPr>
            <a:xfrm>
              <a:off x="936376" y="0"/>
              <a:ext cx="2425949" cy="3429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C95506-9953-46FB-8ECA-D924A551E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509" t="50000" r="50646"/>
            <a:stretch/>
          </p:blipFill>
          <p:spPr>
            <a:xfrm>
              <a:off x="3362325" y="-1"/>
              <a:ext cx="2667000" cy="3429001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0C248BB-A297-4B73-B6A5-6F2ED676D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0000"/>
          <a:stretch/>
        </p:blipFill>
        <p:spPr>
          <a:xfrm>
            <a:off x="964952" y="986073"/>
            <a:ext cx="2508155" cy="16668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C9EEEE-821E-46B2-BC02-DD73864CD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0000"/>
          <a:stretch/>
        </p:blipFill>
        <p:spPr>
          <a:xfrm>
            <a:off x="964951" y="4796514"/>
            <a:ext cx="2508156" cy="166687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F7950DC-6537-4158-AC19-E4C28F134E98}"/>
              </a:ext>
            </a:extLst>
          </p:cNvPr>
          <p:cNvGrpSpPr>
            <a:grpSpLocks noChangeAspect="1"/>
          </p:cNvGrpSpPr>
          <p:nvPr/>
        </p:nvGrpSpPr>
        <p:grpSpPr>
          <a:xfrm>
            <a:off x="2949543" y="1950711"/>
            <a:ext cx="982304" cy="940582"/>
            <a:chOff x="3540599" y="1319142"/>
            <a:chExt cx="1217680" cy="116596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4E42A1-6717-43DC-98D6-8F474D082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40599" y="1516576"/>
              <a:ext cx="771091" cy="7710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A48A2E-E2C7-4D1D-A0F0-4843702BA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CFDFD"/>
                </a:clrFrom>
                <a:clrTo>
                  <a:srgbClr val="FC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72420" y="1319142"/>
              <a:ext cx="685859" cy="116596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ACBE911-1BD7-46FB-8A0F-79722B6620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6203" r="-1"/>
          <a:stretch/>
        </p:blipFill>
        <p:spPr>
          <a:xfrm>
            <a:off x="3440695" y="3855929"/>
            <a:ext cx="490133" cy="92828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C6C976A-47E8-4853-8443-CC4088B4BDC3}"/>
              </a:ext>
            </a:extLst>
          </p:cNvPr>
          <p:cNvGrpSpPr>
            <a:grpSpLocks noChangeAspect="1"/>
          </p:cNvGrpSpPr>
          <p:nvPr/>
        </p:nvGrpSpPr>
        <p:grpSpPr>
          <a:xfrm>
            <a:off x="2978115" y="5701623"/>
            <a:ext cx="952713" cy="971320"/>
            <a:chOff x="2011073" y="1883071"/>
            <a:chExt cx="1180999" cy="120406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F55A0A-F96D-46ED-90F7-23174333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8F9FA"/>
                </a:clrFrom>
                <a:clrTo>
                  <a:srgbClr val="F8F9FA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11073" y="2071080"/>
              <a:ext cx="701101" cy="78077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59D5DC8-3C46-4871-913B-0FFB4F174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CFDFD"/>
                </a:clrFrom>
                <a:clrTo>
                  <a:srgbClr val="FC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90971" y="1883071"/>
              <a:ext cx="701101" cy="1204064"/>
            </a:xfrm>
            <a:prstGeom prst="rect">
              <a:avLst/>
            </a:prstGeom>
          </p:spPr>
        </p:pic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9395F456-CC76-4F81-8607-B9B5F70AB3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9623" y="429056"/>
            <a:ext cx="771090" cy="77109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1855F14-D759-4E58-8FA9-273A764B0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40539" y="433315"/>
            <a:ext cx="612000" cy="612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BC686F3-FEBF-488F-92DE-754494701F8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57861" y="433315"/>
            <a:ext cx="612000" cy="612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343C601-C6D6-40EB-972B-EA84F88A33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31878" y="433315"/>
            <a:ext cx="612000" cy="612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29DBA0F-B7FB-45B2-A4C0-53007AC84C5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475183" y="433315"/>
            <a:ext cx="612000" cy="612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9C99460-070F-471F-B603-2D65DF2AE82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449200" y="433315"/>
            <a:ext cx="612000" cy="612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682E3D9-FF7E-4413-B743-244456423D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466522" y="433315"/>
            <a:ext cx="612000" cy="61200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6C21171-5D35-4419-B376-2BDFD15EED28}"/>
              </a:ext>
            </a:extLst>
          </p:cNvPr>
          <p:cNvSpPr/>
          <p:nvPr/>
        </p:nvSpPr>
        <p:spPr>
          <a:xfrm>
            <a:off x="4235840" y="1576156"/>
            <a:ext cx="982304" cy="486712"/>
          </a:xfrm>
          <a:prstGeom prst="roundRect">
            <a:avLst/>
          </a:prstGeom>
          <a:gradFill>
            <a:gsLst>
              <a:gs pos="0">
                <a:srgbClr val="FF0000">
                  <a:lumMod val="85000"/>
                </a:srgbClr>
              </a:gs>
              <a:gs pos="50000">
                <a:srgbClr val="FF0000"/>
              </a:gs>
              <a:gs pos="100000">
                <a:srgbClr val="FF0000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22AFCEE-D3A9-48CD-A363-BB4E2DE77C67}"/>
              </a:ext>
            </a:extLst>
          </p:cNvPr>
          <p:cNvSpPr/>
          <p:nvPr/>
        </p:nvSpPr>
        <p:spPr>
          <a:xfrm>
            <a:off x="5253869" y="1576156"/>
            <a:ext cx="982304" cy="486712"/>
          </a:xfrm>
          <a:prstGeom prst="roundRect">
            <a:avLst/>
          </a:prstGeom>
          <a:gradFill>
            <a:gsLst>
              <a:gs pos="0">
                <a:srgbClr val="FFA500">
                  <a:lumMod val="85000"/>
                </a:srgbClr>
              </a:gs>
              <a:gs pos="50000">
                <a:srgbClr val="FFA500"/>
              </a:gs>
              <a:gs pos="100000">
                <a:srgbClr val="FFA500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9FB2405-A9E7-4054-B3B1-E6D4BFDE78E3}"/>
              </a:ext>
            </a:extLst>
          </p:cNvPr>
          <p:cNvSpPr/>
          <p:nvPr/>
        </p:nvSpPr>
        <p:spPr>
          <a:xfrm>
            <a:off x="6271898" y="1576156"/>
            <a:ext cx="982304" cy="486712"/>
          </a:xfrm>
          <a:prstGeom prst="roundRect">
            <a:avLst/>
          </a:prstGeom>
          <a:gradFill>
            <a:gsLst>
              <a:gs pos="0">
                <a:srgbClr val="D9B400">
                  <a:lumMod val="85000"/>
                </a:srgbClr>
              </a:gs>
              <a:gs pos="50000">
                <a:srgbClr val="D9B400"/>
              </a:gs>
              <a:gs pos="100000">
                <a:srgbClr val="D9B400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07B67F0-11B0-4B14-8341-7E742BF5DA4F}"/>
              </a:ext>
            </a:extLst>
          </p:cNvPr>
          <p:cNvSpPr/>
          <p:nvPr/>
        </p:nvSpPr>
        <p:spPr>
          <a:xfrm>
            <a:off x="7289927" y="1576156"/>
            <a:ext cx="982304" cy="486712"/>
          </a:xfrm>
          <a:prstGeom prst="roundRect">
            <a:avLst/>
          </a:prstGeom>
          <a:gradFill>
            <a:gsLst>
              <a:gs pos="0">
                <a:srgbClr val="FF1CCE">
                  <a:lumMod val="85000"/>
                </a:srgbClr>
              </a:gs>
              <a:gs pos="50000">
                <a:srgbClr val="FF1CCE"/>
              </a:gs>
              <a:gs pos="100000">
                <a:srgbClr val="FF1CCE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9DA547B-BA18-49B4-97BD-1AA6202245A2}"/>
              </a:ext>
            </a:extLst>
          </p:cNvPr>
          <p:cNvSpPr/>
          <p:nvPr/>
        </p:nvSpPr>
        <p:spPr>
          <a:xfrm>
            <a:off x="8307956" y="1576156"/>
            <a:ext cx="982304" cy="486712"/>
          </a:xfrm>
          <a:prstGeom prst="roundRect">
            <a:avLst/>
          </a:prstGeom>
          <a:gradFill>
            <a:gsLst>
              <a:gs pos="0">
                <a:srgbClr val="FF00FF">
                  <a:lumMod val="85000"/>
                </a:srgbClr>
              </a:gs>
              <a:gs pos="50000">
                <a:srgbClr val="FF00FF"/>
              </a:gs>
              <a:gs pos="100000">
                <a:srgbClr val="FF00FF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5DA16AD-E965-464F-A738-7022972338AC}"/>
              </a:ext>
            </a:extLst>
          </p:cNvPr>
          <p:cNvSpPr/>
          <p:nvPr/>
        </p:nvSpPr>
        <p:spPr>
          <a:xfrm>
            <a:off x="9325985" y="1576156"/>
            <a:ext cx="982304" cy="486712"/>
          </a:xfrm>
          <a:prstGeom prst="roundRect">
            <a:avLst/>
          </a:prstGeom>
          <a:gradFill>
            <a:gsLst>
              <a:gs pos="0">
                <a:srgbClr val="00FFFF">
                  <a:lumMod val="85000"/>
                </a:srgbClr>
              </a:gs>
              <a:gs pos="50000">
                <a:srgbClr val="00FFFF"/>
              </a:gs>
              <a:gs pos="100000">
                <a:srgbClr val="00FFFF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C779C7D-D38F-4A91-9760-578001FD67BA}"/>
              </a:ext>
            </a:extLst>
          </p:cNvPr>
          <p:cNvSpPr/>
          <p:nvPr/>
        </p:nvSpPr>
        <p:spPr>
          <a:xfrm>
            <a:off x="10344016" y="1576156"/>
            <a:ext cx="982304" cy="486712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>
                  <a:lumMod val="50000"/>
                  <a:lumOff val="5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8D2169B-EA72-4002-B505-AC50699692BD}"/>
              </a:ext>
            </a:extLst>
          </p:cNvPr>
          <p:cNvSpPr/>
          <p:nvPr/>
        </p:nvSpPr>
        <p:spPr>
          <a:xfrm>
            <a:off x="6271898" y="3612573"/>
            <a:ext cx="982304" cy="486712"/>
          </a:xfrm>
          <a:prstGeom prst="roundRect">
            <a:avLst/>
          </a:prstGeom>
          <a:gradFill>
            <a:gsLst>
              <a:gs pos="0">
                <a:srgbClr val="FFFFB7">
                  <a:lumMod val="85000"/>
                </a:srgbClr>
              </a:gs>
              <a:gs pos="50000">
                <a:srgbClr val="FFFFB7"/>
              </a:gs>
              <a:gs pos="100000">
                <a:srgbClr val="FFFFB7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60B8FC6-CA21-422F-A653-A2FF7A8A9A0A}"/>
              </a:ext>
            </a:extLst>
          </p:cNvPr>
          <p:cNvSpPr/>
          <p:nvPr/>
        </p:nvSpPr>
        <p:spPr>
          <a:xfrm>
            <a:off x="5253869" y="3612573"/>
            <a:ext cx="982304" cy="486712"/>
          </a:xfrm>
          <a:prstGeom prst="roundRect">
            <a:avLst/>
          </a:prstGeom>
          <a:gradFill>
            <a:gsLst>
              <a:gs pos="0">
                <a:srgbClr val="FFFF81">
                  <a:lumMod val="85000"/>
                </a:srgbClr>
              </a:gs>
              <a:gs pos="50000">
                <a:srgbClr val="FFFF81"/>
              </a:gs>
              <a:gs pos="100000">
                <a:srgbClr val="FFFF81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A1A942A-1DA6-4EDE-976A-3A12B79B9A00}"/>
              </a:ext>
            </a:extLst>
          </p:cNvPr>
          <p:cNvSpPr/>
          <p:nvPr/>
        </p:nvSpPr>
        <p:spPr>
          <a:xfrm>
            <a:off x="7289927" y="3612573"/>
            <a:ext cx="982304" cy="486712"/>
          </a:xfrm>
          <a:prstGeom prst="roundRect">
            <a:avLst/>
          </a:prstGeom>
          <a:gradFill>
            <a:gsLst>
              <a:gs pos="0">
                <a:srgbClr val="FFA07A">
                  <a:lumMod val="85000"/>
                </a:srgbClr>
              </a:gs>
              <a:gs pos="50000">
                <a:srgbClr val="FFA07A"/>
              </a:gs>
              <a:gs pos="100000">
                <a:srgbClr val="FFA07A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0E93E80-54CB-44FC-8941-352EF5B4BC28}"/>
              </a:ext>
            </a:extLst>
          </p:cNvPr>
          <p:cNvSpPr/>
          <p:nvPr/>
        </p:nvSpPr>
        <p:spPr>
          <a:xfrm>
            <a:off x="8307956" y="3612573"/>
            <a:ext cx="982304" cy="486712"/>
          </a:xfrm>
          <a:prstGeom prst="roundRect">
            <a:avLst/>
          </a:prstGeom>
          <a:gradFill>
            <a:gsLst>
              <a:gs pos="0">
                <a:srgbClr val="FFEFF5">
                  <a:lumMod val="85000"/>
                </a:srgbClr>
              </a:gs>
              <a:gs pos="50000">
                <a:srgbClr val="FFEFF5"/>
              </a:gs>
              <a:gs pos="100000">
                <a:srgbClr val="FFEFF5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7620656-47C2-4344-9330-8FA2BE86AFB4}"/>
              </a:ext>
            </a:extLst>
          </p:cNvPr>
          <p:cNvSpPr/>
          <p:nvPr/>
        </p:nvSpPr>
        <p:spPr>
          <a:xfrm>
            <a:off x="9325985" y="3612573"/>
            <a:ext cx="982304" cy="486712"/>
          </a:xfrm>
          <a:prstGeom prst="roundRect">
            <a:avLst/>
          </a:prstGeom>
          <a:gradFill>
            <a:gsLst>
              <a:gs pos="0">
                <a:srgbClr val="00FFFF">
                  <a:lumMod val="85000"/>
                </a:srgbClr>
              </a:gs>
              <a:gs pos="50000">
                <a:srgbClr val="00FFFF"/>
              </a:gs>
              <a:gs pos="100000">
                <a:srgbClr val="00FFFF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2E6A6FF-36B2-4793-87B8-B45844F1704E}"/>
              </a:ext>
            </a:extLst>
          </p:cNvPr>
          <p:cNvSpPr/>
          <p:nvPr/>
        </p:nvSpPr>
        <p:spPr>
          <a:xfrm>
            <a:off x="10344016" y="3612573"/>
            <a:ext cx="982304" cy="486712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>
                  <a:lumMod val="50000"/>
                  <a:lumOff val="5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F90B44F-1BB2-4FA9-9A78-D53B81E0DAB6}"/>
              </a:ext>
            </a:extLst>
          </p:cNvPr>
          <p:cNvSpPr/>
          <p:nvPr/>
        </p:nvSpPr>
        <p:spPr>
          <a:xfrm>
            <a:off x="4235840" y="3612573"/>
            <a:ext cx="982304" cy="486712"/>
          </a:xfrm>
          <a:prstGeom prst="roundRect">
            <a:avLst/>
          </a:prstGeom>
          <a:gradFill>
            <a:gsLst>
              <a:gs pos="0">
                <a:srgbClr val="FFFF00">
                  <a:lumMod val="85000"/>
                </a:srgbClr>
              </a:gs>
              <a:gs pos="50000">
                <a:srgbClr val="FFFF00"/>
              </a:gs>
              <a:gs pos="100000">
                <a:srgbClr val="FFFF00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81C6EBC-95D0-478E-AC7C-A509B563A0E3}"/>
              </a:ext>
            </a:extLst>
          </p:cNvPr>
          <p:cNvSpPr/>
          <p:nvPr/>
        </p:nvSpPr>
        <p:spPr>
          <a:xfrm>
            <a:off x="4235840" y="5386597"/>
            <a:ext cx="982304" cy="486712"/>
          </a:xfrm>
          <a:prstGeom prst="roundRect">
            <a:avLst/>
          </a:prstGeom>
          <a:gradFill>
            <a:gsLst>
              <a:gs pos="0">
                <a:srgbClr val="ADD9E5">
                  <a:lumMod val="85000"/>
                </a:srgbClr>
              </a:gs>
              <a:gs pos="50000">
                <a:srgbClr val="ADD9E5"/>
              </a:gs>
              <a:gs pos="100000">
                <a:srgbClr val="ADD9E5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B974CE8-F8AA-486F-9728-C3618E4CC059}"/>
              </a:ext>
            </a:extLst>
          </p:cNvPr>
          <p:cNvSpPr/>
          <p:nvPr/>
        </p:nvSpPr>
        <p:spPr>
          <a:xfrm>
            <a:off x="5253851" y="5385860"/>
            <a:ext cx="982304" cy="486712"/>
          </a:xfrm>
          <a:prstGeom prst="roundRect">
            <a:avLst/>
          </a:prstGeom>
          <a:gradFill>
            <a:gsLst>
              <a:gs pos="0">
                <a:srgbClr val="00FFFF">
                  <a:lumMod val="85000"/>
                </a:srgbClr>
              </a:gs>
              <a:gs pos="50000">
                <a:srgbClr val="00FFFF"/>
              </a:gs>
              <a:gs pos="100000">
                <a:srgbClr val="00FFFF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908F848-2345-4B3A-81DE-D8AE770E1EC7}"/>
              </a:ext>
            </a:extLst>
          </p:cNvPr>
          <p:cNvSpPr/>
          <p:nvPr/>
        </p:nvSpPr>
        <p:spPr>
          <a:xfrm>
            <a:off x="6271862" y="5385860"/>
            <a:ext cx="982304" cy="486712"/>
          </a:xfrm>
          <a:prstGeom prst="roundRect">
            <a:avLst/>
          </a:prstGeom>
          <a:gradFill>
            <a:gsLst>
              <a:gs pos="0">
                <a:srgbClr val="7FFFD3">
                  <a:lumMod val="85000"/>
                </a:srgbClr>
              </a:gs>
              <a:gs pos="50000">
                <a:srgbClr val="7FFFD3"/>
              </a:gs>
              <a:gs pos="100000">
                <a:srgbClr val="7FFFD3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814B979-DACD-4DA5-86F8-7BE2BCE234F7}"/>
              </a:ext>
            </a:extLst>
          </p:cNvPr>
          <p:cNvSpPr/>
          <p:nvPr/>
        </p:nvSpPr>
        <p:spPr>
          <a:xfrm>
            <a:off x="7289873" y="5385860"/>
            <a:ext cx="982304" cy="486712"/>
          </a:xfrm>
          <a:prstGeom prst="roundRect">
            <a:avLst/>
          </a:prstGeom>
          <a:gradFill>
            <a:gsLst>
              <a:gs pos="0">
                <a:srgbClr val="6394ED">
                  <a:lumMod val="85000"/>
                </a:srgbClr>
              </a:gs>
              <a:gs pos="50000">
                <a:srgbClr val="6394ED"/>
              </a:gs>
              <a:gs pos="100000">
                <a:srgbClr val="6394ED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02146BC-F1FD-416C-AACB-AED978A8E587}"/>
              </a:ext>
            </a:extLst>
          </p:cNvPr>
          <p:cNvSpPr/>
          <p:nvPr/>
        </p:nvSpPr>
        <p:spPr>
          <a:xfrm>
            <a:off x="8307884" y="5385860"/>
            <a:ext cx="982304" cy="486712"/>
          </a:xfrm>
          <a:prstGeom prst="roundRect">
            <a:avLst/>
          </a:prstGeom>
          <a:gradFill>
            <a:gsLst>
              <a:gs pos="0">
                <a:srgbClr val="B400B4">
                  <a:lumMod val="85000"/>
                </a:srgbClr>
              </a:gs>
              <a:gs pos="50000">
                <a:srgbClr val="B400B4"/>
              </a:gs>
              <a:gs pos="100000">
                <a:srgbClr val="B400B4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A6801E0-92C2-4B8C-B67F-C9E24B645AA5}"/>
              </a:ext>
            </a:extLst>
          </p:cNvPr>
          <p:cNvSpPr/>
          <p:nvPr/>
        </p:nvSpPr>
        <p:spPr>
          <a:xfrm>
            <a:off x="9325895" y="5385860"/>
            <a:ext cx="982304" cy="486712"/>
          </a:xfrm>
          <a:prstGeom prst="roundRect">
            <a:avLst/>
          </a:prstGeom>
          <a:gradFill>
            <a:gsLst>
              <a:gs pos="0">
                <a:srgbClr val="00FFFF">
                  <a:lumMod val="85000"/>
                </a:srgbClr>
              </a:gs>
              <a:gs pos="50000">
                <a:srgbClr val="00FFFF"/>
              </a:gs>
              <a:gs pos="100000">
                <a:srgbClr val="00FFFF">
                  <a:lumMod val="50000"/>
                  <a:lumOff val="50000"/>
                </a:srgb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556841A-63DD-4C10-A3A4-361EC04BCB35}"/>
              </a:ext>
            </a:extLst>
          </p:cNvPr>
          <p:cNvSpPr/>
          <p:nvPr/>
        </p:nvSpPr>
        <p:spPr>
          <a:xfrm>
            <a:off x="10343905" y="5385860"/>
            <a:ext cx="982304" cy="486712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>
                  <a:lumMod val="50000"/>
                  <a:lumOff val="5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DC97E8F-2622-4B1B-8DE3-45EF07F8C9E5}"/>
              </a:ext>
            </a:extLst>
          </p:cNvPr>
          <p:cNvSpPr/>
          <p:nvPr/>
        </p:nvSpPr>
        <p:spPr>
          <a:xfrm>
            <a:off x="762000" y="293914"/>
            <a:ext cx="10787743" cy="6466115"/>
          </a:xfrm>
          <a:prstGeom prst="rect">
            <a:avLst/>
          </a:prstGeom>
          <a:noFill/>
          <a:ln w="28575" cap="flat" cmpd="sng" algn="ctr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46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Office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Bernhardt, Michael</dc:creator>
  <cp:lastModifiedBy>Bernhardt, Michael</cp:lastModifiedBy>
  <cp:revision>22</cp:revision>
  <dcterms:created xsi:type="dcterms:W3CDTF">2020-04-19T18:53:03Z</dcterms:created>
  <dcterms:modified xsi:type="dcterms:W3CDTF">2020-04-19T20:46:59Z</dcterms:modified>
</cp:coreProperties>
</file>